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4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0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1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6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5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7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1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3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0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72FF-6224-D94F-8FD8-CAB69D529346}" type="datetimeFigureOut">
              <a:rPr lang="en-US" smtClean="0"/>
              <a:t>1/24/16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B791-1817-9347-B93B-6235816D1E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358858" y="331337"/>
            <a:ext cx="8502195" cy="6157359"/>
          </a:xfrm>
          <a:prstGeom prst="round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6412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8858" y="331337"/>
            <a:ext cx="8502195" cy="6157359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essy_My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505" y="2606437"/>
            <a:ext cx="4406978" cy="374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4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Doherty</dc:creator>
  <cp:lastModifiedBy>Judy Doherty</cp:lastModifiedBy>
  <cp:revision>4</cp:revision>
  <dcterms:created xsi:type="dcterms:W3CDTF">2016-01-24T15:02:15Z</dcterms:created>
  <dcterms:modified xsi:type="dcterms:W3CDTF">2016-01-24T15:10:51Z</dcterms:modified>
</cp:coreProperties>
</file>